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7" r:id="rId2"/>
    <p:sldId id="276" r:id="rId3"/>
    <p:sldId id="294" r:id="rId4"/>
    <p:sldId id="275" r:id="rId5"/>
    <p:sldId id="261" r:id="rId6"/>
    <p:sldId id="297" r:id="rId7"/>
    <p:sldId id="279" r:id="rId8"/>
    <p:sldId id="280" r:id="rId9"/>
    <p:sldId id="285" r:id="rId10"/>
    <p:sldId id="281" r:id="rId11"/>
    <p:sldId id="282" r:id="rId12"/>
    <p:sldId id="286" r:id="rId13"/>
    <p:sldId id="291" r:id="rId14"/>
    <p:sldId id="298" r:id="rId15"/>
    <p:sldId id="299" r:id="rId16"/>
    <p:sldId id="284" r:id="rId17"/>
    <p:sldId id="287" r:id="rId18"/>
    <p:sldId id="288" r:id="rId19"/>
    <p:sldId id="289" r:id="rId20"/>
    <p:sldId id="278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lif berfin basan" initials="ebb" lastIdx="1" clrIdx="0">
    <p:extLst>
      <p:ext uri="{19B8F6BF-5375-455C-9EA6-DF929625EA0E}">
        <p15:presenceInfo xmlns:p15="http://schemas.microsoft.com/office/powerpoint/2012/main" userId="8c47e6af32798a9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247"/>
    <p:restoredTop sz="95884"/>
  </p:normalViewPr>
  <p:slideViewPr>
    <p:cSldViewPr snapToGrid="0" snapToObjects="1">
      <p:cViewPr>
        <p:scale>
          <a:sx n="108" d="100"/>
          <a:sy n="108" d="100"/>
        </p:scale>
        <p:origin x="1216" y="3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A306B16-37D4-4966-A5B9-8A06E44BC8B9}" type="doc">
      <dgm:prSet loTypeId="urn:microsoft.com/office/officeart/2008/layout/LinedList" loCatId="list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EDD20E4D-A1CB-4B47-ABA6-AB09E6CDE0DB}">
      <dgm:prSet phldrT="[Metin]"/>
      <dgm:spPr/>
      <dgm:t>
        <a:bodyPr/>
        <a:lstStyle/>
        <a:p>
          <a:r>
            <a:rPr lang="tr-TR" dirty="0" err="1"/>
            <a:t>What</a:t>
          </a:r>
          <a:r>
            <a:rPr lang="tr-TR" dirty="0"/>
            <a:t> Is F-</a:t>
          </a:r>
          <a:r>
            <a:rPr lang="tr-TR" dirty="0" err="1"/>
            <a:t>Kiddy</a:t>
          </a:r>
          <a:r>
            <a:rPr lang="tr-TR" dirty="0"/>
            <a:t>?</a:t>
          </a:r>
          <a:endParaRPr lang="en-US" dirty="0"/>
        </a:p>
      </dgm:t>
    </dgm:pt>
    <dgm:pt modelId="{83890F90-A1E3-4554-AF15-DF1181961A9D}" type="parTrans" cxnId="{51F9AAF9-EC39-4EC2-8DA6-E852B6BD6C2D}">
      <dgm:prSet/>
      <dgm:spPr/>
      <dgm:t>
        <a:bodyPr/>
        <a:lstStyle/>
        <a:p>
          <a:endParaRPr lang="en-US"/>
        </a:p>
      </dgm:t>
    </dgm:pt>
    <dgm:pt modelId="{86A837F3-C133-475A-BA5C-BF52C0E95FDC}" type="sibTrans" cxnId="{51F9AAF9-EC39-4EC2-8DA6-E852B6BD6C2D}">
      <dgm:prSet/>
      <dgm:spPr/>
      <dgm:t>
        <a:bodyPr/>
        <a:lstStyle/>
        <a:p>
          <a:endParaRPr lang="en-US"/>
        </a:p>
      </dgm:t>
    </dgm:pt>
    <dgm:pt modelId="{6166939F-16B5-4218-9F77-3FE0695C3F0D}">
      <dgm:prSet phldrT="[Metin]"/>
      <dgm:spPr/>
      <dgm:t>
        <a:bodyPr/>
        <a:lstStyle/>
        <a:p>
          <a:pPr>
            <a:buNone/>
          </a:pPr>
          <a:r>
            <a:rPr lang="tr-TR" dirty="0" err="1"/>
            <a:t>It</a:t>
          </a:r>
          <a:r>
            <a:rPr lang="tr-TR" dirty="0"/>
            <a:t> is an IOS</a:t>
          </a:r>
          <a:r>
            <a:rPr lang="en-US" dirty="0"/>
            <a:t> application where parents can find their child when they lost their child. </a:t>
          </a:r>
        </a:p>
      </dgm:t>
    </dgm:pt>
    <dgm:pt modelId="{58FCE8A6-9A27-40AA-BA53-1CE3FFC1B19E}" type="parTrans" cxnId="{2ACCA79D-79AD-492D-852F-3774EC0EFDEC}">
      <dgm:prSet/>
      <dgm:spPr/>
      <dgm:t>
        <a:bodyPr/>
        <a:lstStyle/>
        <a:p>
          <a:endParaRPr lang="en-US"/>
        </a:p>
      </dgm:t>
    </dgm:pt>
    <dgm:pt modelId="{B1E6CE06-C76F-4B15-8075-607C36EF4258}" type="sibTrans" cxnId="{2ACCA79D-79AD-492D-852F-3774EC0EFDEC}">
      <dgm:prSet/>
      <dgm:spPr/>
      <dgm:t>
        <a:bodyPr/>
        <a:lstStyle/>
        <a:p>
          <a:endParaRPr lang="en-US"/>
        </a:p>
      </dgm:t>
    </dgm:pt>
    <dgm:pt modelId="{BC3F02F0-5AC8-574C-AD34-68A957159FAF}" type="pres">
      <dgm:prSet presAssocID="{CA306B16-37D4-4966-A5B9-8A06E44BC8B9}" presName="vert0" presStyleCnt="0">
        <dgm:presLayoutVars>
          <dgm:dir/>
          <dgm:animOne val="branch"/>
          <dgm:animLvl val="lvl"/>
        </dgm:presLayoutVars>
      </dgm:prSet>
      <dgm:spPr/>
    </dgm:pt>
    <dgm:pt modelId="{5BF34F87-B37B-6A4B-9D30-E896EE5F2D44}" type="pres">
      <dgm:prSet presAssocID="{EDD20E4D-A1CB-4B47-ABA6-AB09E6CDE0DB}" presName="thickLine" presStyleLbl="alignNode1" presStyleIdx="0" presStyleCnt="2"/>
      <dgm:spPr/>
    </dgm:pt>
    <dgm:pt modelId="{2CE8EBCB-41F4-164B-849D-74F580087C54}" type="pres">
      <dgm:prSet presAssocID="{EDD20E4D-A1CB-4B47-ABA6-AB09E6CDE0DB}" presName="horz1" presStyleCnt="0"/>
      <dgm:spPr/>
    </dgm:pt>
    <dgm:pt modelId="{AB85FF31-26AF-7242-8896-9367AA115045}" type="pres">
      <dgm:prSet presAssocID="{EDD20E4D-A1CB-4B47-ABA6-AB09E6CDE0DB}" presName="tx1" presStyleLbl="revTx" presStyleIdx="0" presStyleCnt="2"/>
      <dgm:spPr/>
    </dgm:pt>
    <dgm:pt modelId="{5E359515-FCDD-C944-B71B-4B63FA870FD4}" type="pres">
      <dgm:prSet presAssocID="{EDD20E4D-A1CB-4B47-ABA6-AB09E6CDE0DB}" presName="vert1" presStyleCnt="0"/>
      <dgm:spPr/>
    </dgm:pt>
    <dgm:pt modelId="{8D263174-D120-E34C-AF9F-835DE42C58EF}" type="pres">
      <dgm:prSet presAssocID="{6166939F-16B5-4218-9F77-3FE0695C3F0D}" presName="thickLine" presStyleLbl="alignNode1" presStyleIdx="1" presStyleCnt="2"/>
      <dgm:spPr/>
    </dgm:pt>
    <dgm:pt modelId="{B7CFA79B-59B4-2E45-B6D7-25262C200921}" type="pres">
      <dgm:prSet presAssocID="{6166939F-16B5-4218-9F77-3FE0695C3F0D}" presName="horz1" presStyleCnt="0"/>
      <dgm:spPr/>
    </dgm:pt>
    <dgm:pt modelId="{7F215B03-1ACC-AF4C-979C-8494CBB5E5C8}" type="pres">
      <dgm:prSet presAssocID="{6166939F-16B5-4218-9F77-3FE0695C3F0D}" presName="tx1" presStyleLbl="revTx" presStyleIdx="1" presStyleCnt="2"/>
      <dgm:spPr/>
    </dgm:pt>
    <dgm:pt modelId="{CA587EB9-15BB-3245-AAE9-F1E06F7B9933}" type="pres">
      <dgm:prSet presAssocID="{6166939F-16B5-4218-9F77-3FE0695C3F0D}" presName="vert1" presStyleCnt="0"/>
      <dgm:spPr/>
    </dgm:pt>
  </dgm:ptLst>
  <dgm:cxnLst>
    <dgm:cxn modelId="{43CD7510-055A-5643-9811-307AAD7F2A8E}" type="presOf" srcId="{CA306B16-37D4-4966-A5B9-8A06E44BC8B9}" destId="{BC3F02F0-5AC8-574C-AD34-68A957159FAF}" srcOrd="0" destOrd="0" presId="urn:microsoft.com/office/officeart/2008/layout/LinedList"/>
    <dgm:cxn modelId="{2ACCA79D-79AD-492D-852F-3774EC0EFDEC}" srcId="{CA306B16-37D4-4966-A5B9-8A06E44BC8B9}" destId="{6166939F-16B5-4218-9F77-3FE0695C3F0D}" srcOrd="1" destOrd="0" parTransId="{58FCE8A6-9A27-40AA-BA53-1CE3FFC1B19E}" sibTransId="{B1E6CE06-C76F-4B15-8075-607C36EF4258}"/>
    <dgm:cxn modelId="{8040C8B6-62E0-6C4B-81E6-CBADC43165B8}" type="presOf" srcId="{EDD20E4D-A1CB-4B47-ABA6-AB09E6CDE0DB}" destId="{AB85FF31-26AF-7242-8896-9367AA115045}" srcOrd="0" destOrd="0" presId="urn:microsoft.com/office/officeart/2008/layout/LinedList"/>
    <dgm:cxn modelId="{21B48EEF-1E25-E74C-98F9-4ACDFDCE453B}" type="presOf" srcId="{6166939F-16B5-4218-9F77-3FE0695C3F0D}" destId="{7F215B03-1ACC-AF4C-979C-8494CBB5E5C8}" srcOrd="0" destOrd="0" presId="urn:microsoft.com/office/officeart/2008/layout/LinedList"/>
    <dgm:cxn modelId="{51F9AAF9-EC39-4EC2-8DA6-E852B6BD6C2D}" srcId="{CA306B16-37D4-4966-A5B9-8A06E44BC8B9}" destId="{EDD20E4D-A1CB-4B47-ABA6-AB09E6CDE0DB}" srcOrd="0" destOrd="0" parTransId="{83890F90-A1E3-4554-AF15-DF1181961A9D}" sibTransId="{86A837F3-C133-475A-BA5C-BF52C0E95FDC}"/>
    <dgm:cxn modelId="{F1C643BF-1930-9B44-8FC8-C6539015AD9A}" type="presParOf" srcId="{BC3F02F0-5AC8-574C-AD34-68A957159FAF}" destId="{5BF34F87-B37B-6A4B-9D30-E896EE5F2D44}" srcOrd="0" destOrd="0" presId="urn:microsoft.com/office/officeart/2008/layout/LinedList"/>
    <dgm:cxn modelId="{409DC55E-CA1E-AB4F-BB85-3FFC041B3600}" type="presParOf" srcId="{BC3F02F0-5AC8-574C-AD34-68A957159FAF}" destId="{2CE8EBCB-41F4-164B-849D-74F580087C54}" srcOrd="1" destOrd="0" presId="urn:microsoft.com/office/officeart/2008/layout/LinedList"/>
    <dgm:cxn modelId="{079B42BE-E2E4-6540-8618-BE7A2902E61A}" type="presParOf" srcId="{2CE8EBCB-41F4-164B-849D-74F580087C54}" destId="{AB85FF31-26AF-7242-8896-9367AA115045}" srcOrd="0" destOrd="0" presId="urn:microsoft.com/office/officeart/2008/layout/LinedList"/>
    <dgm:cxn modelId="{89DDD433-CA43-5743-BDBB-C09914092E90}" type="presParOf" srcId="{2CE8EBCB-41F4-164B-849D-74F580087C54}" destId="{5E359515-FCDD-C944-B71B-4B63FA870FD4}" srcOrd="1" destOrd="0" presId="urn:microsoft.com/office/officeart/2008/layout/LinedList"/>
    <dgm:cxn modelId="{5C66698D-0D1F-6B4B-B0A3-A559D2D7CC8D}" type="presParOf" srcId="{BC3F02F0-5AC8-574C-AD34-68A957159FAF}" destId="{8D263174-D120-E34C-AF9F-835DE42C58EF}" srcOrd="2" destOrd="0" presId="urn:microsoft.com/office/officeart/2008/layout/LinedList"/>
    <dgm:cxn modelId="{F1EC3524-AA9B-5F4A-A2EB-2E4E66E32AE7}" type="presParOf" srcId="{BC3F02F0-5AC8-574C-AD34-68A957159FAF}" destId="{B7CFA79B-59B4-2E45-B6D7-25262C200921}" srcOrd="3" destOrd="0" presId="urn:microsoft.com/office/officeart/2008/layout/LinedList"/>
    <dgm:cxn modelId="{9C9B6F25-99D5-4C4C-8A9E-FECCBBFDE878}" type="presParOf" srcId="{B7CFA79B-59B4-2E45-B6D7-25262C200921}" destId="{7F215B03-1ACC-AF4C-979C-8494CBB5E5C8}" srcOrd="0" destOrd="0" presId="urn:microsoft.com/office/officeart/2008/layout/LinedList"/>
    <dgm:cxn modelId="{9D46D5AE-6A53-6143-A9D4-131B4F20D730}" type="presParOf" srcId="{B7CFA79B-59B4-2E45-B6D7-25262C200921}" destId="{CA587EB9-15BB-3245-AAE9-F1E06F7B9933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BF34F87-B37B-6A4B-9D30-E896EE5F2D44}">
      <dsp:nvSpPr>
        <dsp:cNvPr id="0" name=""/>
        <dsp:cNvSpPr/>
      </dsp:nvSpPr>
      <dsp:spPr>
        <a:xfrm>
          <a:off x="0" y="0"/>
          <a:ext cx="4124289" cy="0"/>
        </a:xfrm>
        <a:prstGeom prst="lin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B85FF31-26AF-7242-8896-9367AA115045}">
      <dsp:nvSpPr>
        <dsp:cNvPr id="0" name=""/>
        <dsp:cNvSpPr/>
      </dsp:nvSpPr>
      <dsp:spPr>
        <a:xfrm>
          <a:off x="0" y="0"/>
          <a:ext cx="4124289" cy="17996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900" kern="1200" dirty="0" err="1"/>
            <a:t>What</a:t>
          </a:r>
          <a:r>
            <a:rPr lang="tr-TR" sz="2900" kern="1200" dirty="0"/>
            <a:t> Is F-</a:t>
          </a:r>
          <a:r>
            <a:rPr lang="tr-TR" sz="2900" kern="1200" dirty="0" err="1"/>
            <a:t>Kiddy</a:t>
          </a:r>
          <a:r>
            <a:rPr lang="tr-TR" sz="2900" kern="1200" dirty="0"/>
            <a:t>?</a:t>
          </a:r>
          <a:endParaRPr lang="en-US" sz="2900" kern="1200" dirty="0"/>
        </a:p>
      </dsp:txBody>
      <dsp:txXfrm>
        <a:off x="0" y="0"/>
        <a:ext cx="4124289" cy="1799658"/>
      </dsp:txXfrm>
    </dsp:sp>
    <dsp:sp modelId="{8D263174-D120-E34C-AF9F-835DE42C58EF}">
      <dsp:nvSpPr>
        <dsp:cNvPr id="0" name=""/>
        <dsp:cNvSpPr/>
      </dsp:nvSpPr>
      <dsp:spPr>
        <a:xfrm>
          <a:off x="0" y="1799658"/>
          <a:ext cx="4124289" cy="0"/>
        </a:xfrm>
        <a:prstGeom prst="line">
          <a:avLst/>
        </a:prstGeom>
        <a:gradFill rotWithShape="0">
          <a:gsLst>
            <a:gs pos="0">
              <a:schemeClr val="accent5">
                <a:hueOff val="-16063984"/>
                <a:satOff val="2870"/>
                <a:lumOff val="-6275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5">
                <a:hueOff val="-16063984"/>
                <a:satOff val="2870"/>
                <a:lumOff val="-6275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5">
                <a:hueOff val="-16063984"/>
                <a:satOff val="2870"/>
                <a:lumOff val="-6275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 w="9525" cap="flat" cmpd="sng" algn="ctr">
          <a:solidFill>
            <a:schemeClr val="accent5">
              <a:hueOff val="-16063984"/>
              <a:satOff val="2870"/>
              <a:lumOff val="-6275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F215B03-1ACC-AF4C-979C-8494CBB5E5C8}">
      <dsp:nvSpPr>
        <dsp:cNvPr id="0" name=""/>
        <dsp:cNvSpPr/>
      </dsp:nvSpPr>
      <dsp:spPr>
        <a:xfrm>
          <a:off x="0" y="1799658"/>
          <a:ext cx="4124289" cy="17996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900" kern="1200" dirty="0" err="1"/>
            <a:t>It</a:t>
          </a:r>
          <a:r>
            <a:rPr lang="tr-TR" sz="2900" kern="1200" dirty="0"/>
            <a:t> is an IOS</a:t>
          </a:r>
          <a:r>
            <a:rPr lang="en-US" sz="2900" kern="1200" dirty="0"/>
            <a:t> application where parents can find their child when they lost their child. </a:t>
          </a:r>
        </a:p>
      </dsp:txBody>
      <dsp:txXfrm>
        <a:off x="0" y="1799658"/>
        <a:ext cx="4124289" cy="179965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3E5E2-DAC5-7646-804C-51A9F77D20D3}" type="datetimeFigureOut">
              <a:rPr lang="en-US" smtClean="0"/>
              <a:t>5/3/20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EE557C56-13AB-DB41-8D54-59F7DC8E71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183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3E5E2-DAC5-7646-804C-51A9F77D20D3}" type="datetimeFigureOut">
              <a:rPr lang="en-US" smtClean="0"/>
              <a:t>5/3/20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EE557C56-13AB-DB41-8D54-59F7DC8E71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534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3E5E2-DAC5-7646-804C-51A9F77D20D3}" type="datetimeFigureOut">
              <a:rPr lang="en-US" smtClean="0"/>
              <a:t>5/3/20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EE557C56-13AB-DB41-8D54-59F7DC8E71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857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3E5E2-DAC5-7646-804C-51A9F77D20D3}" type="datetimeFigureOut">
              <a:rPr lang="en-US" smtClean="0"/>
              <a:t>5/3/20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EE557C56-13AB-DB41-8D54-59F7DC8E7142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07864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3E5E2-DAC5-7646-804C-51A9F77D20D3}" type="datetimeFigureOut">
              <a:rPr lang="en-US" smtClean="0"/>
              <a:t>5/3/20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EE557C56-13AB-DB41-8D54-59F7DC8E71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488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3E5E2-DAC5-7646-804C-51A9F77D20D3}" type="datetimeFigureOut">
              <a:rPr lang="en-US" smtClean="0"/>
              <a:t>5/3/20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57C56-13AB-DB41-8D54-59F7DC8E71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420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3E5E2-DAC5-7646-804C-51A9F77D20D3}" type="datetimeFigureOut">
              <a:rPr lang="en-US" smtClean="0"/>
              <a:t>5/3/20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57C56-13AB-DB41-8D54-59F7DC8E71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176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3E5E2-DAC5-7646-804C-51A9F77D20D3}" type="datetimeFigureOut">
              <a:rPr lang="en-US" smtClean="0"/>
              <a:t>5/3/20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57C56-13AB-DB41-8D54-59F7DC8E71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014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C783E5E2-DAC5-7646-804C-51A9F77D20D3}" type="datetimeFigureOut">
              <a:rPr lang="en-US" smtClean="0"/>
              <a:t>5/3/20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EE557C56-13AB-DB41-8D54-59F7DC8E71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092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3E5E2-DAC5-7646-804C-51A9F77D20D3}" type="datetimeFigureOut">
              <a:rPr lang="en-US" smtClean="0"/>
              <a:t>5/3/20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57C56-13AB-DB41-8D54-59F7DC8E71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6850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3E5E2-DAC5-7646-804C-51A9F77D20D3}" type="datetimeFigureOut">
              <a:rPr lang="en-US" smtClean="0"/>
              <a:t>5/3/20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EE557C56-13AB-DB41-8D54-59F7DC8E71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0083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3E5E2-DAC5-7646-804C-51A9F77D20D3}" type="datetimeFigureOut">
              <a:rPr lang="en-US" smtClean="0"/>
              <a:t>5/3/20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57C56-13AB-DB41-8D54-59F7DC8E71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054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3E5E2-DAC5-7646-804C-51A9F77D20D3}" type="datetimeFigureOut">
              <a:rPr lang="en-US" smtClean="0"/>
              <a:t>5/3/20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57C56-13AB-DB41-8D54-59F7DC8E71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284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3E5E2-DAC5-7646-804C-51A9F77D20D3}" type="datetimeFigureOut">
              <a:rPr lang="en-US" smtClean="0"/>
              <a:t>5/3/20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57C56-13AB-DB41-8D54-59F7DC8E71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991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3E5E2-DAC5-7646-804C-51A9F77D20D3}" type="datetimeFigureOut">
              <a:rPr lang="en-US" smtClean="0"/>
              <a:t>5/3/20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57C56-13AB-DB41-8D54-59F7DC8E71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83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3E5E2-DAC5-7646-804C-51A9F77D20D3}" type="datetimeFigureOut">
              <a:rPr lang="en-US" smtClean="0"/>
              <a:t>5/3/20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57C56-13AB-DB41-8D54-59F7DC8E71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489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3E5E2-DAC5-7646-804C-51A9F77D20D3}" type="datetimeFigureOut">
              <a:rPr lang="en-US" smtClean="0"/>
              <a:t>5/3/20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57C56-13AB-DB41-8D54-59F7DC8E71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15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83E5E2-DAC5-7646-804C-51A9F77D20D3}" type="datetimeFigureOut">
              <a:rPr lang="en-US" smtClean="0"/>
              <a:t>5/3/20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557C56-13AB-DB41-8D54-59F7DC8E71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05149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f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fif"/><Relationship Id="rId2" Type="http://schemas.openxmlformats.org/officeDocument/2006/relationships/image" Target="../media/image28.jf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f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f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fif"/><Relationship Id="rId2" Type="http://schemas.openxmlformats.org/officeDocument/2006/relationships/image" Target="../media/image34.jf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image" Target="../media/image2.png"/><Relationship Id="rId7" Type="http://schemas.openxmlformats.org/officeDocument/2006/relationships/diagramLayout" Target="../diagrams/layout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1.xml"/><Relationship Id="rId5" Type="http://schemas.openxmlformats.org/officeDocument/2006/relationships/image" Target="../media/image4.png"/><Relationship Id="rId10" Type="http://schemas.microsoft.com/office/2007/relationships/diagramDrawing" Target="../diagrams/drawing1.xml"/><Relationship Id="rId4" Type="http://schemas.openxmlformats.org/officeDocument/2006/relationships/image" Target="../media/image5.tiff"/><Relationship Id="rId9" Type="http://schemas.openxmlformats.org/officeDocument/2006/relationships/diagramColors" Target="../diagrams/colors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tiff"/><Relationship Id="rId5" Type="http://schemas.openxmlformats.org/officeDocument/2006/relationships/image" Target="../media/image10.tiff"/><Relationship Id="rId4" Type="http://schemas.openxmlformats.org/officeDocument/2006/relationships/image" Target="../media/image9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f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F84762E-7FCC-4EAF-B9E7-CE7214491E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27A1389-2A5D-4886-AD82-F213767E67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207"/>
            <a:ext cx="12192000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A1038667-0C3F-4764-A24D-DA9D9B4748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4527" y="0"/>
            <a:ext cx="755294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AC2195B-895A-4535-8ECD-9F5B669C5C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06045"/>
            <a:ext cx="4965192" cy="144049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571EEFCA-9235-4BC2-85C3-A4EC6EE57A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838764"/>
            <a:ext cx="4964567" cy="3180473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3D856F-88FB-3646-A252-E04399CF2B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0322" y="2063262"/>
            <a:ext cx="3739278" cy="2661138"/>
          </a:xfrm>
        </p:spPr>
        <p:txBody>
          <a:bodyPr anchor="ctr">
            <a:normAutofit/>
          </a:bodyPr>
          <a:lstStyle/>
          <a:p>
            <a:r>
              <a:rPr lang="en-US" dirty="0"/>
              <a:t>F-Kiddy</a:t>
            </a:r>
            <a:br>
              <a:rPr lang="en-US" dirty="0"/>
            </a:br>
            <a:r>
              <a:rPr lang="tr-TR" sz="2000" dirty="0"/>
              <a:t>FINAL DEMO</a:t>
            </a:r>
            <a:endParaRPr lang="en-US" sz="2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B973E0-8AF4-4E4C-A10D-99C3B1578C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0323" y="5101298"/>
            <a:ext cx="3739277" cy="1116622"/>
          </a:xfrm>
        </p:spPr>
        <p:txBody>
          <a:bodyPr>
            <a:normAutofit/>
          </a:bodyPr>
          <a:lstStyle/>
          <a:p>
            <a:r>
              <a:rPr lang="en-US" dirty="0"/>
              <a:t>Ozlem CINAR</a:t>
            </a:r>
          </a:p>
          <a:p>
            <a:r>
              <a:rPr lang="en-US" dirty="0"/>
              <a:t>Elif Berfin BASAN</a:t>
            </a:r>
          </a:p>
        </p:txBody>
      </p:sp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4BEDEE3A-7837-6641-9993-36C334972F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6167" y="640080"/>
            <a:ext cx="5577840" cy="5577840"/>
          </a:xfrm>
          <a:prstGeom prst="rect">
            <a:avLst/>
          </a:prstGeom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69942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05A9BAA-B344-45D2-838C-73856C4B1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76" y="0"/>
            <a:ext cx="12192000" cy="6858001"/>
            <a:chOff x="-3176" y="0"/>
            <a:chExt cx="12192000" cy="6858001"/>
          </a:xfrm>
        </p:grpSpPr>
        <p:sp useBgFill="1">
          <p:nvSpPr>
            <p:cNvPr id="13" name="Rectangle 12">
              <a:extLst>
                <a:ext uri="{FF2B5EF4-FFF2-40B4-BE49-F238E27FC236}">
                  <a16:creationId xmlns:a16="http://schemas.microsoft.com/office/drawing/2014/main" id="{390434AA-4632-440E-9AE7-411396A779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88824" cy="685800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462FD1E-E713-4FD4-8746-671C946723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176" y="0"/>
              <a:ext cx="12192000" cy="6858000"/>
            </a:xfrm>
            <a:prstGeom prst="rect">
              <a:avLst/>
            </a:prstGeom>
          </p:spPr>
        </p:pic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78A4CDE5-C7BC-41E1-8A4A-79E024CC09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2" y="609600"/>
            <a:ext cx="5018565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4E0B76C8-1FFC-4329-877A-04A9F1A33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2" y="753228"/>
            <a:ext cx="3679028" cy="1080938"/>
          </a:xfrm>
        </p:spPr>
        <p:txBody>
          <a:bodyPr>
            <a:normAutofit/>
          </a:bodyPr>
          <a:lstStyle/>
          <a:p>
            <a:endParaRPr lang="en-US" sz="320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25C7952-5703-489E-8DBD-F2EFAC8EEB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0"/>
            <a:ext cx="5029200" cy="202738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19F2656-C420-46E7-A08B-8AEC894502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2" y="2336873"/>
            <a:ext cx="3581635" cy="3599316"/>
          </a:xfrm>
        </p:spPr>
        <p:txBody>
          <a:bodyPr>
            <a:normAutofit/>
          </a:bodyPr>
          <a:lstStyle/>
          <a:p>
            <a:endParaRPr lang="en-US" sz="1600"/>
          </a:p>
        </p:txBody>
      </p:sp>
      <p:pic>
        <p:nvPicPr>
          <p:cNvPr id="5" name="İçerik Yer Tutucusu 4" descr="ekran görüntüsü içeren bir resim&#10;&#10;Açıklama otomatik olarak oluşturuldu">
            <a:extLst>
              <a:ext uri="{FF2B5EF4-FFF2-40B4-BE49-F238E27FC236}">
                <a16:creationId xmlns:a16="http://schemas.microsoft.com/office/drawing/2014/main" id="{E56EEB16-D1F9-4899-A9E0-B51D1E26A50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237" b="2"/>
          <a:stretch/>
        </p:blipFill>
        <p:spPr>
          <a:xfrm>
            <a:off x="-3176" y="10"/>
            <a:ext cx="12191999" cy="6856310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865621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05A9BAA-B344-45D2-838C-73856C4B1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76" y="0"/>
            <a:ext cx="12192000" cy="6858001"/>
            <a:chOff x="-3176" y="0"/>
            <a:chExt cx="12192000" cy="6858001"/>
          </a:xfrm>
        </p:grpSpPr>
        <p:sp useBgFill="1">
          <p:nvSpPr>
            <p:cNvPr id="13" name="Rectangle 12">
              <a:extLst>
                <a:ext uri="{FF2B5EF4-FFF2-40B4-BE49-F238E27FC236}">
                  <a16:creationId xmlns:a16="http://schemas.microsoft.com/office/drawing/2014/main" id="{390434AA-4632-440E-9AE7-411396A779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88824" cy="685800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462FD1E-E713-4FD4-8746-671C946723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176" y="0"/>
              <a:ext cx="12192000" cy="6858000"/>
            </a:xfrm>
            <a:prstGeom prst="rect">
              <a:avLst/>
            </a:prstGeom>
          </p:spPr>
        </p:pic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78A4CDE5-C7BC-41E1-8A4A-79E024CC09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2" y="609600"/>
            <a:ext cx="5018565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1DB5327C-956B-4FE2-9DBA-B9F959821B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2" y="753228"/>
            <a:ext cx="3679028" cy="1080938"/>
          </a:xfrm>
        </p:spPr>
        <p:txBody>
          <a:bodyPr>
            <a:normAutofit/>
          </a:bodyPr>
          <a:lstStyle/>
          <a:p>
            <a:endParaRPr lang="en-US" sz="320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25C7952-5703-489E-8DBD-F2EFAC8EEB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0"/>
            <a:ext cx="5029200" cy="202738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881A689-4C1B-4482-9F5B-199A7D8308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2" y="2336873"/>
            <a:ext cx="3581635" cy="3599316"/>
          </a:xfrm>
        </p:spPr>
        <p:txBody>
          <a:bodyPr>
            <a:normAutofit/>
          </a:bodyPr>
          <a:lstStyle/>
          <a:p>
            <a:endParaRPr lang="en-US" sz="1600"/>
          </a:p>
        </p:txBody>
      </p:sp>
      <p:pic>
        <p:nvPicPr>
          <p:cNvPr id="5" name="İçerik Yer Tutucusu 4" descr="ekran görüntüsü, telefon, oturma içeren bir resim&#10;&#10;Açıklama otomatik olarak oluşturuldu">
            <a:extLst>
              <a:ext uri="{FF2B5EF4-FFF2-40B4-BE49-F238E27FC236}">
                <a16:creationId xmlns:a16="http://schemas.microsoft.com/office/drawing/2014/main" id="{E0DF8E2F-45CC-4C76-928C-0C201F4A626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1236"/>
          <a:stretch/>
        </p:blipFill>
        <p:spPr>
          <a:xfrm>
            <a:off x="3176" y="10"/>
            <a:ext cx="12185648" cy="6856310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324875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533FF7DD-D2FA-46C8-9787-A6952E98A3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35C36830-A033-4A06-A25D-A600188CA8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207"/>
            <a:ext cx="12192000" cy="6858000"/>
          </a:xfrm>
          <a:prstGeom prst="rect">
            <a:avLst/>
          </a:prstGeom>
        </p:spPr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id="{689DAA74-CAD5-45BD-BA32-B0C7B64916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4527" y="0"/>
            <a:ext cx="755294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F48975C2-BBC3-402B-A091-9D2FA45F25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06045"/>
            <a:ext cx="4965192" cy="144049"/>
          </a:xfrm>
          <a:prstGeom prst="rect">
            <a:avLst/>
          </a:prstGeom>
        </p:spPr>
      </p:pic>
      <p:sp>
        <p:nvSpPr>
          <p:cNvPr id="53" name="Rectangle 52">
            <a:extLst>
              <a:ext uri="{FF2B5EF4-FFF2-40B4-BE49-F238E27FC236}">
                <a16:creationId xmlns:a16="http://schemas.microsoft.com/office/drawing/2014/main" id="{1B027622-B281-4F07-A9C1-98988A69C9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838764"/>
            <a:ext cx="4964567" cy="3180473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Başlık 3">
            <a:extLst>
              <a:ext uri="{FF2B5EF4-FFF2-40B4-BE49-F238E27FC236}">
                <a16:creationId xmlns:a16="http://schemas.microsoft.com/office/drawing/2014/main" id="{A09FDEA7-26D1-4AA4-AD1D-51707A1760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0322" y="2063262"/>
            <a:ext cx="3739278" cy="2661138"/>
          </a:xfrm>
        </p:spPr>
        <p:txBody>
          <a:bodyPr anchor="b">
            <a:normAutofit/>
          </a:bodyPr>
          <a:lstStyle/>
          <a:p>
            <a:r>
              <a:rPr lang="tr-TR"/>
              <a:t>Front-End Progress</a:t>
            </a:r>
            <a:endParaRPr lang="en-US"/>
          </a:p>
        </p:txBody>
      </p:sp>
      <p:sp>
        <p:nvSpPr>
          <p:cNvPr id="5" name="Alt Başlık 4">
            <a:extLst>
              <a:ext uri="{FF2B5EF4-FFF2-40B4-BE49-F238E27FC236}">
                <a16:creationId xmlns:a16="http://schemas.microsoft.com/office/drawing/2014/main" id="{8E584B24-BB4C-4D39-954F-878AD56D55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0323" y="5101298"/>
            <a:ext cx="3739277" cy="1116622"/>
          </a:xfrm>
        </p:spPr>
        <p:txBody>
          <a:bodyPr>
            <a:normAutofit fontScale="70000" lnSpcReduction="20000"/>
          </a:bodyPr>
          <a:lstStyle/>
          <a:p>
            <a:r>
              <a:rPr lang="tr-TR" dirty="0"/>
              <a:t>Swift in </a:t>
            </a:r>
            <a:r>
              <a:rPr lang="tr-TR" dirty="0" err="1"/>
              <a:t>Xcode</a:t>
            </a:r>
            <a:endParaRPr lang="tr-TR" dirty="0"/>
          </a:p>
          <a:p>
            <a:r>
              <a:rPr lang="tr-TR" dirty="0" err="1"/>
              <a:t>AlamoFire</a:t>
            </a:r>
            <a:r>
              <a:rPr lang="tr-TR" dirty="0"/>
              <a:t> Library </a:t>
            </a:r>
            <a:r>
              <a:rPr lang="tr-TR" dirty="0" err="1"/>
              <a:t>for</a:t>
            </a:r>
            <a:r>
              <a:rPr lang="tr-TR" dirty="0"/>
              <a:t> Web Service</a:t>
            </a:r>
          </a:p>
          <a:p>
            <a:r>
              <a:rPr lang="en-US" dirty="0"/>
              <a:t>Vision, </a:t>
            </a:r>
            <a:r>
              <a:rPr lang="en-US" dirty="0" err="1"/>
              <a:t>VideoToolbox</a:t>
            </a:r>
            <a:r>
              <a:rPr lang="en-US" dirty="0"/>
              <a:t> for Face Recognition</a:t>
            </a:r>
          </a:p>
          <a:p>
            <a:r>
              <a:rPr lang="en-US" dirty="0" err="1"/>
              <a:t>MessageUI</a:t>
            </a:r>
            <a:r>
              <a:rPr lang="en-US" dirty="0"/>
              <a:t> for Sending Message to User</a:t>
            </a:r>
          </a:p>
          <a:p>
            <a:endParaRPr lang="en-US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1FB09352-F9E7-4EC8-B376-EE4A13B7E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76090" y="642795"/>
            <a:ext cx="6272654" cy="5575126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76200" dist="63500" dir="5040000" algn="t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screen shot of a smart phone screen with text&#10;&#10;Description automatically generated">
            <a:extLst>
              <a:ext uri="{FF2B5EF4-FFF2-40B4-BE49-F238E27FC236}">
                <a16:creationId xmlns:a16="http://schemas.microsoft.com/office/drawing/2014/main" id="{FDDA4155-BD6F-C34C-98FD-593C564824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3085" y="1549039"/>
            <a:ext cx="2658465" cy="3753127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F6111787-54DE-9646-AF39-2499C6A038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68545" y="1702290"/>
            <a:ext cx="2672957" cy="3425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918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18">
            <a:extLst>
              <a:ext uri="{FF2B5EF4-FFF2-40B4-BE49-F238E27FC236}">
                <a16:creationId xmlns:a16="http://schemas.microsoft.com/office/drawing/2014/main" id="{CAF43216-230D-4305-A1C8-B62D812B5A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47675"/>
            <a:ext cx="11237976" cy="5930265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E7794E76-9E86-4649-8057-4FFEDFA918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3341" y="609600"/>
            <a:ext cx="4750180" cy="5604933"/>
          </a:xfrm>
          <a:prstGeom prst="rect">
            <a:avLst/>
          </a:prstGeom>
        </p:spPr>
      </p:pic>
      <p:pic>
        <p:nvPicPr>
          <p:cNvPr id="26" name="Picture 20">
            <a:extLst>
              <a:ext uri="{FF2B5EF4-FFF2-40B4-BE49-F238E27FC236}">
                <a16:creationId xmlns:a16="http://schemas.microsoft.com/office/drawing/2014/main" id="{ABFE1D33-74D4-49A6-BE38-4E9E88ED96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27" name="Rectangle 22">
            <a:extLst>
              <a:ext uri="{FF2B5EF4-FFF2-40B4-BE49-F238E27FC236}">
                <a16:creationId xmlns:a16="http://schemas.microsoft.com/office/drawing/2014/main" id="{8B596859-88E8-4EB6-B800-82A4546478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8" name="Picture 29">
            <a:extLst>
              <a:ext uri="{FF2B5EF4-FFF2-40B4-BE49-F238E27FC236}">
                <a16:creationId xmlns:a16="http://schemas.microsoft.com/office/drawing/2014/main" id="{2F09A552-F718-ED4A-AA95-CB3E38EE2A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53083" y="546937"/>
            <a:ext cx="1493520" cy="1493520"/>
          </a:xfrm>
          <a:prstGeom prst="rect">
            <a:avLst/>
          </a:prstGeom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36106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C4DD6790-997C-0444-9444-E00088C977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989736"/>
          </a:xfrm>
          <a:prstGeom prst="rect">
            <a:avLst/>
          </a:prstGeom>
        </p:spPr>
      </p:pic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AD98696A-D56E-EB47-8477-E5CFD62799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2993" y="0"/>
            <a:ext cx="2598675" cy="5625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804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11">
            <a:extLst>
              <a:ext uri="{FF2B5EF4-FFF2-40B4-BE49-F238E27FC236}">
                <a16:creationId xmlns:a16="http://schemas.microsoft.com/office/drawing/2014/main" id="{799448F2-0E5B-42DA-B2D1-11A14E947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13">
            <a:extLst>
              <a:ext uri="{FF2B5EF4-FFF2-40B4-BE49-F238E27FC236}">
                <a16:creationId xmlns:a16="http://schemas.microsoft.com/office/drawing/2014/main" id="{4E8A7552-20E1-4F34-ADAB-C1DB6634D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53442EA9-9F79-6E47-BD3C-A3CFEC69D2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6431" y="-24277"/>
            <a:ext cx="3195569" cy="6906553"/>
          </a:xfrm>
          <a:prstGeom prst="rect">
            <a:avLst/>
          </a:prstGeom>
        </p:spPr>
      </p:pic>
      <p:pic>
        <p:nvPicPr>
          <p:cNvPr id="3" name="Picture 2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CFBD9A30-FD1A-684E-9E3A-2165B1CC1B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7345180" cy="3622823"/>
          </a:xfrm>
          <a:prstGeom prst="rect">
            <a:avLst/>
          </a:prstGeom>
        </p:spPr>
      </p:pic>
      <p:pic>
        <p:nvPicPr>
          <p:cNvPr id="7" name="Picture 6" descr="A screenshot of a cell phone screen with text&#10;&#10;Description automatically generated">
            <a:extLst>
              <a:ext uri="{FF2B5EF4-FFF2-40B4-BE49-F238E27FC236}">
                <a16:creationId xmlns:a16="http://schemas.microsoft.com/office/drawing/2014/main" id="{15D6EA71-285A-2F4E-AEB6-B2103B72F8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394072"/>
            <a:ext cx="7345180" cy="3463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266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Resim 6" descr="ekran görüntüsü içeren bir resim&#10;&#10;Açıklama otomatik olarak oluşturuldu">
            <a:extLst>
              <a:ext uri="{FF2B5EF4-FFF2-40B4-BE49-F238E27FC236}">
                <a16:creationId xmlns:a16="http://schemas.microsoft.com/office/drawing/2014/main" id="{371B4A9B-BB00-4EBA-A0A1-B12B39F88A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İçerik Yer Tutucusu 4" descr="ekran görüntüsü içeren bir resim&#10;&#10;Açıklama otomatik olarak oluşturuldu">
            <a:extLst>
              <a:ext uri="{FF2B5EF4-FFF2-40B4-BE49-F238E27FC236}">
                <a16:creationId xmlns:a16="http://schemas.microsoft.com/office/drawing/2014/main" id="{56788EFC-8DA9-48C1-A6C3-E0FC6EFA84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703293" y="0"/>
            <a:ext cx="2488707" cy="5627776"/>
          </a:xfrm>
        </p:spPr>
      </p:pic>
    </p:spTree>
    <p:extLst>
      <p:ext uri="{BB962C8B-B14F-4D97-AF65-F5344CB8AC3E}">
        <p14:creationId xmlns:p14="http://schemas.microsoft.com/office/powerpoint/2010/main" val="2267080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E8B1473-10CA-4D74-BE0B-6AAFF972C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Resim 6" descr="ekran görüntüsü, bilgisayar içeren bir resim&#10;&#10;Açıklama otomatik olarak oluşturuldu">
            <a:extLst>
              <a:ext uri="{FF2B5EF4-FFF2-40B4-BE49-F238E27FC236}">
                <a16:creationId xmlns:a16="http://schemas.microsoft.com/office/drawing/2014/main" id="{81347CF0-792E-4157-A2F3-5471033B01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76008"/>
          </a:xfrm>
          <a:prstGeom prst="rect">
            <a:avLst/>
          </a:prstGeom>
        </p:spPr>
      </p:pic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61EF7E8F-A68C-F94B-A2DD-54762C1836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3713" y="0"/>
            <a:ext cx="2668287" cy="5777076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11B44CF-2CD6-EF49-8112-2147D2B535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529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0382BB2-CBD6-4D9D-98F9-E0D1CDB6B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İçerik Yer Tutucusu 4" descr="ekran görüntüsü, bilgisayar içeren bir resim&#10;&#10;Açıklama otomatik olarak oluşturuldu">
            <a:extLst>
              <a:ext uri="{FF2B5EF4-FFF2-40B4-BE49-F238E27FC236}">
                <a16:creationId xmlns:a16="http://schemas.microsoft.com/office/drawing/2014/main" id="{3148413B-ACFD-4CC3-9E13-0E8AAAFBE5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" y="0"/>
            <a:ext cx="12192001" cy="6858002"/>
          </a:xfrm>
        </p:spPr>
      </p:pic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50FEF243-2561-CD4B-BCC7-238BD0E753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2837" y="0"/>
            <a:ext cx="2849163" cy="6168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523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22B4F27F-1869-4EFD-98B8-0F0D66ECE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İçerik Yer Tutucusu 4" descr="ekran görüntüsü, bilgisayar, telefon içeren bir resim&#10;&#10;Açıklama otomatik olarak oluşturuldu">
            <a:extLst>
              <a:ext uri="{FF2B5EF4-FFF2-40B4-BE49-F238E27FC236}">
                <a16:creationId xmlns:a16="http://schemas.microsoft.com/office/drawing/2014/main" id="{34CAF76C-709F-4D9F-9B2C-C055C8D6A0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  <p:pic>
        <p:nvPicPr>
          <p:cNvPr id="7" name="Resim 6" descr="ekran görüntüsü içeren bir resim&#10;&#10;Açıklama otomatik olarak oluşturuldu">
            <a:extLst>
              <a:ext uri="{FF2B5EF4-FFF2-40B4-BE49-F238E27FC236}">
                <a16:creationId xmlns:a16="http://schemas.microsoft.com/office/drawing/2014/main" id="{79E6F8D6-0A5A-4589-B9E4-3F459CC7D1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8325" y="0"/>
            <a:ext cx="2733675" cy="616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769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roup 56">
            <a:extLst>
              <a:ext uri="{FF2B5EF4-FFF2-40B4-BE49-F238E27FC236}">
                <a16:creationId xmlns:a16="http://schemas.microsoft.com/office/drawing/2014/main" id="{5FD8743C-1783-4FB1-8E50-F0FC3ED873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76" y="0"/>
            <a:ext cx="12192000" cy="6858001"/>
            <a:chOff x="-3176" y="0"/>
            <a:chExt cx="12192000" cy="6858001"/>
          </a:xfrm>
        </p:grpSpPr>
        <p:sp useBgFill="1">
          <p:nvSpPr>
            <p:cNvPr id="85" name="Rectangle 57">
              <a:extLst>
                <a:ext uri="{FF2B5EF4-FFF2-40B4-BE49-F238E27FC236}">
                  <a16:creationId xmlns:a16="http://schemas.microsoft.com/office/drawing/2014/main" id="{2AEC1695-FF49-476A-B04F-CA62645076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88824" cy="685800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E22257D9-F0E6-44D6-B8F2-B0059A2B36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176" y="0"/>
              <a:ext cx="12192000" cy="6858000"/>
            </a:xfrm>
            <a:prstGeom prst="rect">
              <a:avLst/>
            </a:prstGeom>
          </p:spPr>
        </p:pic>
      </p:grpSp>
      <p:sp>
        <p:nvSpPr>
          <p:cNvPr id="86" name="Rectangle 60">
            <a:extLst>
              <a:ext uri="{FF2B5EF4-FFF2-40B4-BE49-F238E27FC236}">
                <a16:creationId xmlns:a16="http://schemas.microsoft.com/office/drawing/2014/main" id="{320AC2FD-9C9F-4609-914D-6112A3185A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2" y="609600"/>
            <a:ext cx="5018565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87" name="Picture 62">
            <a:extLst>
              <a:ext uri="{FF2B5EF4-FFF2-40B4-BE49-F238E27FC236}">
                <a16:creationId xmlns:a16="http://schemas.microsoft.com/office/drawing/2014/main" id="{4CC5A3D5-3BFE-47FD-80E4-9076ECAF54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0"/>
            <a:ext cx="5029200" cy="202738"/>
          </a:xfrm>
          <a:prstGeom prst="rect">
            <a:avLst/>
          </a:prstGeom>
        </p:spPr>
      </p:pic>
      <p:sp>
        <p:nvSpPr>
          <p:cNvPr id="65" name="Rectangle 64">
            <a:extLst>
              <a:ext uri="{FF2B5EF4-FFF2-40B4-BE49-F238E27FC236}">
                <a16:creationId xmlns:a16="http://schemas.microsoft.com/office/drawing/2014/main" id="{87E45DA9-7D26-4B39-8D40-6DBA171A14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49197" y="488844"/>
            <a:ext cx="3378077" cy="352604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76200" dist="63500" dir="5040000" algn="t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0B41878-4453-B04F-BB13-BFA712CE6E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9941" y="1100203"/>
            <a:ext cx="3056465" cy="2292348"/>
          </a:xfrm>
          <a:prstGeom prst="rect">
            <a:avLst/>
          </a:prstGeom>
        </p:spPr>
      </p:pic>
      <p:sp>
        <p:nvSpPr>
          <p:cNvPr id="67" name="Rectangle 66">
            <a:extLst>
              <a:ext uri="{FF2B5EF4-FFF2-40B4-BE49-F238E27FC236}">
                <a16:creationId xmlns:a16="http://schemas.microsoft.com/office/drawing/2014/main" id="{38FCB955-9576-4C78-BABF-20937A9D1E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67679" y="488844"/>
            <a:ext cx="2739690" cy="2480872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68">
            <a:extLst>
              <a:ext uri="{FF2B5EF4-FFF2-40B4-BE49-F238E27FC236}">
                <a16:creationId xmlns:a16="http://schemas.microsoft.com/office/drawing/2014/main" id="{56CCD1EB-9408-4CB6-AE2C-F4910716A8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49198" y="4169238"/>
            <a:ext cx="3378077" cy="2209379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70">
            <a:extLst>
              <a:ext uri="{FF2B5EF4-FFF2-40B4-BE49-F238E27FC236}">
                <a16:creationId xmlns:a16="http://schemas.microsoft.com/office/drawing/2014/main" id="{1276A3BD-889E-43C9-988C-DE6A00B699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67680" y="3130583"/>
            <a:ext cx="2739690" cy="3248034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76200" dist="63500" dir="5040000" algn="t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9">
            <a:extLst>
              <a:ext uri="{FF2B5EF4-FFF2-40B4-BE49-F238E27FC236}">
                <a16:creationId xmlns:a16="http://schemas.microsoft.com/office/drawing/2014/main" id="{EF8E75F7-9939-447C-9E4D-343C79CEFA3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365" r="12807"/>
          <a:stretch/>
        </p:blipFill>
        <p:spPr>
          <a:xfrm>
            <a:off x="9240091" y="3275733"/>
            <a:ext cx="2201579" cy="2942187"/>
          </a:xfrm>
          <a:prstGeom prst="rect">
            <a:avLst/>
          </a:prstGeom>
        </p:spPr>
      </p:pic>
      <p:graphicFrame>
        <p:nvGraphicFramePr>
          <p:cNvPr id="6" name="Diyagram 5">
            <a:extLst>
              <a:ext uri="{FF2B5EF4-FFF2-40B4-BE49-F238E27FC236}">
                <a16:creationId xmlns:a16="http://schemas.microsoft.com/office/drawing/2014/main" id="{33906EE8-44BE-4484-865A-B9D949F9FB6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97461892"/>
              </p:ext>
            </p:extLst>
          </p:nvPr>
        </p:nvGraphicFramePr>
        <p:xfrm>
          <a:off x="680321" y="2336873"/>
          <a:ext cx="4124289" cy="35993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2416311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Rectangle 87">
            <a:extLst>
              <a:ext uri="{FF2B5EF4-FFF2-40B4-BE49-F238E27FC236}">
                <a16:creationId xmlns:a16="http://schemas.microsoft.com/office/drawing/2014/main" id="{CAF43216-230D-4305-A1C8-B62D812B5A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47675"/>
            <a:ext cx="11237976" cy="5930265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 descr="Demo or die! – Mentorphile">
            <a:extLst>
              <a:ext uri="{FF2B5EF4-FFF2-40B4-BE49-F238E27FC236}">
                <a16:creationId xmlns:a16="http://schemas.microsoft.com/office/drawing/2014/main" id="{9726CA58-209F-4453-AE84-BD2FF1BD45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6"/>
          <a:stretch/>
        </p:blipFill>
        <p:spPr bwMode="auto">
          <a:xfrm>
            <a:off x="1772627" y="978806"/>
            <a:ext cx="8651609" cy="4866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ABFE1D33-74D4-49A6-BE38-4E9E88ED96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2" name="Rectangle 91">
            <a:extLst>
              <a:ext uri="{FF2B5EF4-FFF2-40B4-BE49-F238E27FC236}">
                <a16:creationId xmlns:a16="http://schemas.microsoft.com/office/drawing/2014/main" id="{8B596859-88E8-4EB6-B800-82A4546478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0" name="Picture 29">
            <a:extLst>
              <a:ext uri="{FF2B5EF4-FFF2-40B4-BE49-F238E27FC236}">
                <a16:creationId xmlns:a16="http://schemas.microsoft.com/office/drawing/2014/main" id="{CB1CD46C-BF15-4CFF-800B-1F6C373805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53083" y="546937"/>
            <a:ext cx="1493520" cy="1493520"/>
          </a:xfrm>
          <a:prstGeom prst="rect">
            <a:avLst/>
          </a:prstGeom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01897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7A865E47-4365-4F21-B8EA-13B2C12BCB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76" y="0"/>
            <a:ext cx="12192000" cy="6858001"/>
            <a:chOff x="-3176" y="0"/>
            <a:chExt cx="12192000" cy="6858001"/>
          </a:xfrm>
        </p:grpSpPr>
        <p:sp useBgFill="1">
          <p:nvSpPr>
            <p:cNvPr id="21" name="Rectangle 20">
              <a:extLst>
                <a:ext uri="{FF2B5EF4-FFF2-40B4-BE49-F238E27FC236}">
                  <a16:creationId xmlns:a16="http://schemas.microsoft.com/office/drawing/2014/main" id="{0CE24988-BB27-40E5-A961-9FA7ED0DB9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88824" cy="685800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80BDE80E-ADE0-4E16-8F80-306A15F4D3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176" y="0"/>
              <a:ext cx="12192000" cy="6858000"/>
            </a:xfrm>
            <a:prstGeom prst="rect">
              <a:avLst/>
            </a:prstGeom>
          </p:spPr>
        </p:pic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01C700-22B4-E446-A93C-6A5E403A12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2" y="2336873"/>
            <a:ext cx="5041628" cy="3599316"/>
          </a:xfrm>
        </p:spPr>
        <p:txBody>
          <a:bodyPr>
            <a:normAutofit/>
          </a:bodyPr>
          <a:lstStyle/>
          <a:p>
            <a:r>
              <a:rPr lang="en-US" sz="2000" dirty="0"/>
              <a:t>Lost children are one of the biggest fears of parents.</a:t>
            </a:r>
          </a:p>
          <a:p>
            <a:endParaRPr lang="en-US" sz="2000" dirty="0"/>
          </a:p>
          <a:p>
            <a:r>
              <a:rPr lang="en-US" sz="2000" dirty="0"/>
              <a:t>Lost children constructs 34% of total lost people.</a:t>
            </a:r>
          </a:p>
          <a:p>
            <a:endParaRPr lang="en-US" sz="2000" dirty="0"/>
          </a:p>
          <a:p>
            <a:r>
              <a:rPr lang="en-US" sz="2000" dirty="0"/>
              <a:t>F-Kiddy’s goal </a:t>
            </a:r>
            <a:r>
              <a:rPr lang="en-US" sz="2000" dirty="0">
                <a:sym typeface="Wingdings" pitchFamily="2" charset="2"/>
              </a:rPr>
              <a:t></a:t>
            </a:r>
            <a:r>
              <a:rPr lang="en-US" sz="2000" dirty="0"/>
              <a:t> decrease this percentage.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FA74C8-59DF-0D4D-BA39-CCBB48053D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282" r="32286" b="-1"/>
          <a:stretch/>
        </p:blipFill>
        <p:spPr>
          <a:xfrm>
            <a:off x="6096000" y="10"/>
            <a:ext cx="6092823" cy="6856310"/>
          </a:xfrm>
          <a:prstGeom prst="rect">
            <a:avLst/>
          </a:prstGeom>
          <a:ln>
            <a:noFill/>
          </a:ln>
          <a:effectLst/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13BC1C09-8FD1-4619-B317-E9EED5E55D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2" y="609600"/>
            <a:ext cx="6499753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9C7F1C-E087-A247-814E-5F5304AE4F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5547484" cy="1080938"/>
          </a:xfrm>
        </p:spPr>
        <p:txBody>
          <a:bodyPr>
            <a:normAutofit/>
          </a:bodyPr>
          <a:lstStyle/>
          <a:p>
            <a:r>
              <a:rPr lang="en-US" dirty="0"/>
              <a:t>Why do we need F-Kiddy?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D3143E80-C928-46DB-9299-0BD06348A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0"/>
            <a:ext cx="6492240" cy="261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363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FF1554B-11D4-4C3E-9A77-4F55BCA15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did?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38F29212-50E8-4D8E-B540-84D930271E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tr-TR" dirty="0" err="1"/>
              <a:t>Back-End</a:t>
            </a:r>
            <a:endParaRPr lang="tr-TR" dirty="0"/>
          </a:p>
          <a:p>
            <a:pPr lvl="1"/>
            <a:r>
              <a:rPr lang="tr-TR" dirty="0" err="1"/>
              <a:t>Local</a:t>
            </a:r>
            <a:r>
              <a:rPr lang="tr-TR" dirty="0"/>
              <a:t> D</a:t>
            </a:r>
            <a:r>
              <a:rPr lang="en-US" dirty="0" err="1"/>
              <a:t>atabase</a:t>
            </a:r>
            <a:endParaRPr lang="en-US" dirty="0"/>
          </a:p>
          <a:p>
            <a:pPr lvl="1"/>
            <a:endParaRPr lang="tr-TR" dirty="0"/>
          </a:p>
          <a:p>
            <a:r>
              <a:rPr lang="tr-TR" dirty="0"/>
              <a:t>Front-</a:t>
            </a:r>
            <a:r>
              <a:rPr lang="tr-TR" dirty="0" err="1"/>
              <a:t>End</a:t>
            </a:r>
            <a:endParaRPr lang="tr-TR" dirty="0"/>
          </a:p>
          <a:p>
            <a:pPr lvl="1"/>
            <a:r>
              <a:rPr lang="tr-TR" dirty="0"/>
              <a:t>Design </a:t>
            </a:r>
            <a:r>
              <a:rPr lang="tr-TR" dirty="0" err="1"/>
              <a:t>phase</a:t>
            </a:r>
            <a:endParaRPr lang="tr-TR" dirty="0"/>
          </a:p>
          <a:p>
            <a:pPr lvl="1"/>
            <a:r>
              <a:rPr lang="tr-TR" dirty="0" err="1"/>
              <a:t>Face</a:t>
            </a:r>
            <a:r>
              <a:rPr lang="tr-TR" dirty="0"/>
              <a:t> </a:t>
            </a:r>
            <a:r>
              <a:rPr lang="tr-TR" dirty="0" err="1"/>
              <a:t>Recognition</a:t>
            </a:r>
            <a:r>
              <a:rPr lang="tr-TR" dirty="0"/>
              <a:t> </a:t>
            </a:r>
            <a:r>
              <a:rPr lang="tr-TR" dirty="0" err="1"/>
              <a:t>related</a:t>
            </a:r>
            <a:r>
              <a:rPr lang="tr-TR" dirty="0"/>
              <a:t> </a:t>
            </a:r>
            <a:r>
              <a:rPr lang="tr-TR" dirty="0" err="1"/>
              <a:t>screens</a:t>
            </a:r>
            <a:endParaRPr lang="tr-TR" dirty="0"/>
          </a:p>
          <a:p>
            <a:pPr lvl="1"/>
            <a:endParaRPr lang="tr-TR" dirty="0"/>
          </a:p>
          <a:p>
            <a:r>
              <a:rPr lang="tr-TR" dirty="0"/>
              <a:t>Connection </a:t>
            </a:r>
            <a:r>
              <a:rPr lang="tr-TR" dirty="0" err="1"/>
              <a:t>Between</a:t>
            </a:r>
            <a:r>
              <a:rPr lang="tr-TR" dirty="0"/>
              <a:t> </a:t>
            </a:r>
            <a:r>
              <a:rPr lang="tr-TR" dirty="0" err="1"/>
              <a:t>Back-End</a:t>
            </a:r>
            <a:r>
              <a:rPr lang="tr-TR" dirty="0"/>
              <a:t> </a:t>
            </a:r>
            <a:r>
              <a:rPr lang="tr-TR" dirty="0" err="1"/>
              <a:t>and</a:t>
            </a:r>
            <a:r>
              <a:rPr lang="tr-TR" dirty="0"/>
              <a:t> Front-</a:t>
            </a:r>
            <a:r>
              <a:rPr lang="tr-TR" dirty="0" err="1"/>
              <a:t>End</a:t>
            </a:r>
            <a:endParaRPr lang="tr-TR" dirty="0"/>
          </a:p>
          <a:p>
            <a:pPr lvl="1"/>
            <a:r>
              <a:rPr lang="tr-TR" dirty="0"/>
              <a:t>Web Service</a:t>
            </a:r>
          </a:p>
          <a:p>
            <a:r>
              <a:rPr lang="tr-TR" dirty="0" err="1"/>
              <a:t>Testing</a:t>
            </a:r>
            <a:endParaRPr lang="tr-TR" dirty="0"/>
          </a:p>
          <a:p>
            <a:pPr lvl="1"/>
            <a:endParaRPr lang="tr-TR" dirty="0"/>
          </a:p>
        </p:txBody>
      </p:sp>
      <p:pic>
        <p:nvPicPr>
          <p:cNvPr id="4" name="Picture 29">
            <a:extLst>
              <a:ext uri="{FF2B5EF4-FFF2-40B4-BE49-F238E27FC236}">
                <a16:creationId xmlns:a16="http://schemas.microsoft.com/office/drawing/2014/main" id="{2410A937-48A3-4E86-A8C1-BE587405DD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3083" y="546937"/>
            <a:ext cx="1493520" cy="1493520"/>
          </a:xfrm>
          <a:prstGeom prst="rect">
            <a:avLst/>
          </a:prstGeom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</p:pic>
      <p:pic>
        <p:nvPicPr>
          <p:cNvPr id="6" name="Grafik 5" descr="Onay işareti">
            <a:extLst>
              <a:ext uri="{FF2B5EF4-FFF2-40B4-BE49-F238E27FC236}">
                <a16:creationId xmlns:a16="http://schemas.microsoft.com/office/drawing/2014/main" id="{CBC492B5-CE0A-4282-B0B6-C872636165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29740" y="2563884"/>
            <a:ext cx="346632" cy="346632"/>
          </a:xfrm>
          <a:prstGeom prst="rect">
            <a:avLst/>
          </a:prstGeom>
        </p:spPr>
      </p:pic>
      <p:pic>
        <p:nvPicPr>
          <p:cNvPr id="10" name="Grafik 5" descr="Onay işareti">
            <a:extLst>
              <a:ext uri="{FF2B5EF4-FFF2-40B4-BE49-F238E27FC236}">
                <a16:creationId xmlns:a16="http://schemas.microsoft.com/office/drawing/2014/main" id="{DF6E6098-37A3-BA40-95F4-EB84698127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29740" y="3602747"/>
            <a:ext cx="346632" cy="346632"/>
          </a:xfrm>
          <a:prstGeom prst="rect">
            <a:avLst/>
          </a:prstGeom>
        </p:spPr>
      </p:pic>
      <p:pic>
        <p:nvPicPr>
          <p:cNvPr id="11" name="Grafik 5" descr="Onay işareti">
            <a:extLst>
              <a:ext uri="{FF2B5EF4-FFF2-40B4-BE49-F238E27FC236}">
                <a16:creationId xmlns:a16="http://schemas.microsoft.com/office/drawing/2014/main" id="{24BFC6F1-0D83-4C43-8FAF-F0AFB40DE6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40619" y="3937022"/>
            <a:ext cx="346632" cy="346632"/>
          </a:xfrm>
          <a:prstGeom prst="rect">
            <a:avLst/>
          </a:prstGeom>
        </p:spPr>
      </p:pic>
      <p:pic>
        <p:nvPicPr>
          <p:cNvPr id="12" name="Grafik 5" descr="Onay işareti">
            <a:extLst>
              <a:ext uri="{FF2B5EF4-FFF2-40B4-BE49-F238E27FC236}">
                <a16:creationId xmlns:a16="http://schemas.microsoft.com/office/drawing/2014/main" id="{2C0D9695-C05E-C440-8084-4328CCE64E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29740" y="4936316"/>
            <a:ext cx="346632" cy="346632"/>
          </a:xfrm>
          <a:prstGeom prst="rect">
            <a:avLst/>
          </a:prstGeom>
        </p:spPr>
      </p:pic>
      <p:pic>
        <p:nvPicPr>
          <p:cNvPr id="13" name="Grafik 5" descr="Onay işareti">
            <a:extLst>
              <a:ext uri="{FF2B5EF4-FFF2-40B4-BE49-F238E27FC236}">
                <a16:creationId xmlns:a16="http://schemas.microsoft.com/office/drawing/2014/main" id="{1106A59A-5EF4-F444-B832-5CA7B03AE8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29740" y="5288617"/>
            <a:ext cx="346632" cy="346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812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roup 51">
            <a:extLst>
              <a:ext uri="{FF2B5EF4-FFF2-40B4-BE49-F238E27FC236}">
                <a16:creationId xmlns:a16="http://schemas.microsoft.com/office/drawing/2014/main" id="{81D95350-A647-4B34-B963-06804A5300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76" y="0"/>
            <a:ext cx="12192000" cy="6858001"/>
            <a:chOff x="-3176" y="0"/>
            <a:chExt cx="12192000" cy="6858001"/>
          </a:xfrm>
        </p:grpSpPr>
        <p:sp useBgFill="1">
          <p:nvSpPr>
            <p:cNvPr id="63" name="Rectangle 52">
              <a:extLst>
                <a:ext uri="{FF2B5EF4-FFF2-40B4-BE49-F238E27FC236}">
                  <a16:creationId xmlns:a16="http://schemas.microsoft.com/office/drawing/2014/main" id="{4A2FC20A-6C09-48E5-B9E4-B6F9AE2CE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88824" cy="685800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DD0B69D2-5B7F-462E-B773-6587F9F42C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176" y="0"/>
              <a:ext cx="12192000" cy="6858000"/>
            </a:xfrm>
            <a:prstGeom prst="rect">
              <a:avLst/>
            </a:prstGeom>
          </p:spPr>
        </p:pic>
      </p:grpSp>
      <p:sp>
        <p:nvSpPr>
          <p:cNvPr id="64" name="Rectangle 55">
            <a:extLst>
              <a:ext uri="{FF2B5EF4-FFF2-40B4-BE49-F238E27FC236}">
                <a16:creationId xmlns:a16="http://schemas.microsoft.com/office/drawing/2014/main" id="{6203558F-423A-4D27-944A-44B782A7C4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2" y="609600"/>
            <a:ext cx="7002377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C5347E-F7C9-ED41-9E4E-045D1E56B5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2" y="753228"/>
            <a:ext cx="6106978" cy="1080938"/>
          </a:xfrm>
        </p:spPr>
        <p:txBody>
          <a:bodyPr>
            <a:normAutofit/>
          </a:bodyPr>
          <a:lstStyle/>
          <a:p>
            <a:r>
              <a:rPr lang="en-US"/>
              <a:t>Hardware</a:t>
            </a:r>
          </a:p>
        </p:txBody>
      </p:sp>
      <p:pic>
        <p:nvPicPr>
          <p:cNvPr id="65" name="Picture 57">
            <a:extLst>
              <a:ext uri="{FF2B5EF4-FFF2-40B4-BE49-F238E27FC236}">
                <a16:creationId xmlns:a16="http://schemas.microsoft.com/office/drawing/2014/main" id="{655AE0D5-4827-4A0A-8475-412E0ED695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0"/>
            <a:ext cx="7040880" cy="20273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4B53EB-8813-8949-8235-10BEBE00EC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6106979" cy="3599316"/>
          </a:xfrm>
        </p:spPr>
        <p:txBody>
          <a:bodyPr>
            <a:normAutofit/>
          </a:bodyPr>
          <a:lstStyle/>
          <a:p>
            <a:r>
              <a:rPr lang="en-US" sz="1800"/>
              <a:t>Smart Phone</a:t>
            </a:r>
          </a:p>
          <a:p>
            <a:r>
              <a:rPr lang="en-US" sz="1800"/>
              <a:t>System Camera(SmartPhone Camera)</a:t>
            </a:r>
          </a:p>
          <a:p>
            <a:r>
              <a:rPr lang="en-US" sz="1800"/>
              <a:t>Local Computer</a:t>
            </a:r>
          </a:p>
          <a:p>
            <a:endParaRPr lang="en-US" sz="180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87F09AC-26E1-9042-9B8F-9112D4184D6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849" r="4" b="4"/>
          <a:stretch/>
        </p:blipFill>
        <p:spPr>
          <a:xfrm>
            <a:off x="7324113" y="619993"/>
            <a:ext cx="2016384" cy="2212156"/>
          </a:xfrm>
          <a:prstGeom prst="rect">
            <a:avLst/>
          </a:prstGeom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41988F8-6929-7247-B8B6-D3C600EC8A5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2131" r="42722"/>
          <a:stretch/>
        </p:blipFill>
        <p:spPr>
          <a:xfrm>
            <a:off x="7327300" y="2993018"/>
            <a:ext cx="2013197" cy="3221990"/>
          </a:xfrm>
          <a:prstGeom prst="rect">
            <a:avLst/>
          </a:prstGeom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6225CAE-109C-4F48-8C97-17D912A03D6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4291" r="28086" b="5"/>
          <a:stretch/>
        </p:blipFill>
        <p:spPr>
          <a:xfrm>
            <a:off x="9507743" y="609600"/>
            <a:ext cx="2044177" cy="3219150"/>
          </a:xfrm>
          <a:prstGeom prst="rect">
            <a:avLst/>
          </a:prstGeom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1817BA51-F964-1B4B-ABC7-AC0EB2D2022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604" r="4048" b="2"/>
          <a:stretch/>
        </p:blipFill>
        <p:spPr>
          <a:xfrm>
            <a:off x="9504553" y="3989618"/>
            <a:ext cx="2047367" cy="2216950"/>
          </a:xfrm>
          <a:prstGeom prst="rect">
            <a:avLst/>
          </a:prstGeom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70910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455879-D6AE-5E40-8917-78F9F99C1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Project Works?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19B2E89D-0E64-3548-86B7-7D325A9157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53228"/>
            <a:ext cx="11998036" cy="6273084"/>
          </a:xfrm>
          <a:prstGeom prst="rect">
            <a:avLst/>
          </a:prstGeom>
        </p:spPr>
      </p:pic>
      <p:pic>
        <p:nvPicPr>
          <p:cNvPr id="4" name="Picture 29">
            <a:extLst>
              <a:ext uri="{FF2B5EF4-FFF2-40B4-BE49-F238E27FC236}">
                <a16:creationId xmlns:a16="http://schemas.microsoft.com/office/drawing/2014/main" id="{189AC86F-A64E-1043-A5A7-C57FFE3D72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3083" y="546937"/>
            <a:ext cx="1493520" cy="1493520"/>
          </a:xfrm>
          <a:prstGeom prst="rect">
            <a:avLst/>
          </a:prstGeom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02293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>
            <a:extLst>
              <a:ext uri="{FF2B5EF4-FFF2-40B4-BE49-F238E27FC236}">
                <a16:creationId xmlns:a16="http://schemas.microsoft.com/office/drawing/2014/main" id="{01CFC1BB-C5B3-4479-9752-C53221627F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5B5FB5AC-39B2-4094-B486-0FCD501D50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7150CFE4-97B0-48C6-ACD6-9399CBA119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A3C6F7F0-46EA-4F8E-A112-1B517C2B5A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1691A3CC-CDA1-4C3B-9150-FCFB5373D8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1704883-D088-4683-A1FD-AEE53B3361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4249541"/>
            <a:ext cx="8968085" cy="1660332"/>
          </a:xfrm>
          <a:prstGeom prst="rect">
            <a:avLst/>
          </a:prstGeom>
          <a:solidFill>
            <a:schemeClr val="bg1">
              <a:lumMod val="95000"/>
              <a:lumOff val="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A9C04EC1-26B9-40BD-84A6-B2C0A913D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1715" y="4249541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9BAB74E2-5A82-47FD-BBB4-BFD47779FF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902314"/>
            <a:ext cx="8968085" cy="275942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9C4FFB60-A034-4994-8F55-E38D4F31C8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1715" y="5902314"/>
            <a:ext cx="3080285" cy="275942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6" name="Picture 4" descr="Complete Guide to Strategic Implementation | Smartsheet">
            <a:extLst>
              <a:ext uri="{FF2B5EF4-FFF2-40B4-BE49-F238E27FC236}">
                <a16:creationId xmlns:a16="http://schemas.microsoft.com/office/drawing/2014/main" id="{FDC4C5A5-374B-49A1-A11C-3D5BB6249F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" y="-9914"/>
            <a:ext cx="13144333" cy="6867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6712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Picture 117">
            <a:extLst>
              <a:ext uri="{FF2B5EF4-FFF2-40B4-BE49-F238E27FC236}">
                <a16:creationId xmlns:a16="http://schemas.microsoft.com/office/drawing/2014/main" id="{2E6146F3-FE59-4250-90A5-ED1C56DCE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F78925"/>
              </a:gs>
              <a:gs pos="50000">
                <a:srgbClr val="D54209"/>
              </a:gs>
              <a:gs pos="100000">
                <a:srgbClr val="8D0000"/>
              </a:gs>
            </a:gsLst>
            <a:lin ang="2520000" scaled="0"/>
          </a:gradFill>
        </p:spPr>
      </p:pic>
      <p:pic>
        <p:nvPicPr>
          <p:cNvPr id="120" name="Picture 119">
            <a:extLst>
              <a:ext uri="{FF2B5EF4-FFF2-40B4-BE49-F238E27FC236}">
                <a16:creationId xmlns:a16="http://schemas.microsoft.com/office/drawing/2014/main" id="{55054EA6-2D9A-49AB-B9B3-D31BC45CFF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122" name="Rectangle 121">
            <a:extLst>
              <a:ext uri="{FF2B5EF4-FFF2-40B4-BE49-F238E27FC236}">
                <a16:creationId xmlns:a16="http://schemas.microsoft.com/office/drawing/2014/main" id="{95852878-CE71-4716-B3CC-593A1D479E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5992" y="0"/>
            <a:ext cx="4636008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4" name="Picture 123">
            <a:extLst>
              <a:ext uri="{FF2B5EF4-FFF2-40B4-BE49-F238E27FC236}">
                <a16:creationId xmlns:a16="http://schemas.microsoft.com/office/drawing/2014/main" id="{FBCD3BFE-D72F-42FB-B53B-8DBFEEE0EB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2"/>
            <a:ext cx="7767872" cy="225365"/>
          </a:xfrm>
          <a:prstGeom prst="rect">
            <a:avLst/>
          </a:prstGeom>
        </p:spPr>
      </p:pic>
      <p:sp>
        <p:nvSpPr>
          <p:cNvPr id="126" name="Rectangle 125">
            <a:extLst>
              <a:ext uri="{FF2B5EF4-FFF2-40B4-BE49-F238E27FC236}">
                <a16:creationId xmlns:a16="http://schemas.microsoft.com/office/drawing/2014/main" id="{B81DEB4C-F391-4344-8333-BC053E07D7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2590078"/>
            <a:ext cx="7868173" cy="1660332"/>
          </a:xfrm>
          <a:prstGeom prst="rect">
            <a:avLst/>
          </a:prstGeom>
          <a:solidFill>
            <a:srgbClr val="0D0D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Başlık 3">
            <a:extLst>
              <a:ext uri="{FF2B5EF4-FFF2-40B4-BE49-F238E27FC236}">
                <a16:creationId xmlns:a16="http://schemas.microsoft.com/office/drawing/2014/main" id="{A09FDEA7-26D1-4AA4-AD1D-51707A1760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6752110" cy="1373070"/>
          </a:xfrm>
        </p:spPr>
        <p:txBody>
          <a:bodyPr anchor="ctr">
            <a:normAutofit/>
          </a:bodyPr>
          <a:lstStyle/>
          <a:p>
            <a:r>
              <a:rPr lang="tr-TR">
                <a:solidFill>
                  <a:srgbClr val="FFFFFF"/>
                </a:solidFill>
              </a:rPr>
              <a:t>Back-End Progress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Alt Başlık 4">
            <a:extLst>
              <a:ext uri="{FF2B5EF4-FFF2-40B4-BE49-F238E27FC236}">
                <a16:creationId xmlns:a16="http://schemas.microsoft.com/office/drawing/2014/main" id="{8E584B24-BB4C-4D39-954F-878AD56D55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6752109" cy="1117687"/>
          </a:xfrm>
        </p:spPr>
        <p:txBody>
          <a:bodyPr>
            <a:normAutofit/>
          </a:bodyPr>
          <a:lstStyle/>
          <a:p>
            <a:r>
              <a:rPr lang="tr-TR" sz="1700">
                <a:solidFill>
                  <a:srgbClr val="FFFFFF"/>
                </a:solidFill>
              </a:rPr>
              <a:t>Php in Visual Studio Code</a:t>
            </a:r>
          </a:p>
          <a:p>
            <a:r>
              <a:rPr lang="tr-TR" sz="1700">
                <a:solidFill>
                  <a:srgbClr val="FFFFFF"/>
                </a:solidFill>
              </a:rPr>
              <a:t>MySQL in PhpMyAdmin</a:t>
            </a:r>
          </a:p>
          <a:p>
            <a:r>
              <a:rPr lang="tr-TR" sz="1700">
                <a:solidFill>
                  <a:srgbClr val="FFFFFF"/>
                </a:solidFill>
              </a:rPr>
              <a:t>Web Server in MAMP</a:t>
            </a:r>
            <a:endParaRPr lang="en-US" sz="1700">
              <a:solidFill>
                <a:srgbClr val="FFFFFF"/>
              </a:solidFill>
            </a:endParaRP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C8CE459C-B890-487F-AF36-8D9DF5A501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93466" y="642795"/>
            <a:ext cx="3347830" cy="557512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76200" dist="63500" dir="5040000" algn="t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1F6E158A-FC5A-E746-8F99-27AEFF6956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2734" y="955591"/>
            <a:ext cx="2686363" cy="4940024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0826119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905A9BAA-B344-45D2-838C-73856C4B1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76" y="0"/>
            <a:ext cx="12192000" cy="6858001"/>
            <a:chOff x="-3176" y="0"/>
            <a:chExt cx="12192000" cy="6858001"/>
          </a:xfrm>
        </p:grpSpPr>
        <p:sp useBgFill="1">
          <p:nvSpPr>
            <p:cNvPr id="18" name="Rectangle 17">
              <a:extLst>
                <a:ext uri="{FF2B5EF4-FFF2-40B4-BE49-F238E27FC236}">
                  <a16:creationId xmlns:a16="http://schemas.microsoft.com/office/drawing/2014/main" id="{390434AA-4632-440E-9AE7-411396A779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88824" cy="685800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D462FD1E-E713-4FD4-8746-671C946723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176" y="0"/>
              <a:ext cx="12192000" cy="6858000"/>
            </a:xfrm>
            <a:prstGeom prst="rect">
              <a:avLst/>
            </a:prstGeom>
          </p:spPr>
        </p:pic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78A4CDE5-C7BC-41E1-8A4A-79E024CC09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2" y="609600"/>
            <a:ext cx="5018565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F3202014-71DE-494B-B9BD-A11DAE077B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2" y="753228"/>
            <a:ext cx="3679028" cy="1080938"/>
          </a:xfrm>
        </p:spPr>
        <p:txBody>
          <a:bodyPr>
            <a:normAutofit/>
          </a:bodyPr>
          <a:lstStyle/>
          <a:p>
            <a:endParaRPr lang="en-US" sz="320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025C7952-5703-489E-8DBD-F2EFAC8EEB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0"/>
            <a:ext cx="5029200" cy="202738"/>
          </a:xfrm>
          <a:prstGeom prst="rect">
            <a:avLst/>
          </a:prstGeom>
        </p:spPr>
      </p:pic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4FB8C192-B36C-4D46-987A-EE869E4EB3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2" y="2336873"/>
            <a:ext cx="3581635" cy="3599316"/>
          </a:xfrm>
        </p:spPr>
        <p:txBody>
          <a:bodyPr>
            <a:normAutofit/>
          </a:bodyPr>
          <a:lstStyle/>
          <a:p>
            <a:endParaRPr lang="en-US" sz="1600"/>
          </a:p>
        </p:txBody>
      </p:sp>
      <p:pic>
        <p:nvPicPr>
          <p:cNvPr id="10" name="İçerik Yer Tutucusu 9" descr="ekran görüntüsü içeren bir resim&#10;&#10;Açıklama otomatik olarak oluşturuldu">
            <a:extLst>
              <a:ext uri="{FF2B5EF4-FFF2-40B4-BE49-F238E27FC236}">
                <a16:creationId xmlns:a16="http://schemas.microsoft.com/office/drawing/2014/main" id="{8B38D395-865F-430C-86DF-8BA967E9C69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8672" b="-1"/>
          <a:stretch/>
        </p:blipFill>
        <p:spPr>
          <a:xfrm>
            <a:off x="-3176" y="9"/>
            <a:ext cx="12191999" cy="6857991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201484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</TotalTime>
  <Words>138</Words>
  <Application>Microsoft Macintosh PowerPoint</Application>
  <PresentationFormat>Widescreen</PresentationFormat>
  <Paragraphs>36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3" baseType="lpstr">
      <vt:lpstr>Arial</vt:lpstr>
      <vt:lpstr>Trebuchet MS</vt:lpstr>
      <vt:lpstr>Berlin</vt:lpstr>
      <vt:lpstr>F-Kiddy FINAL DEMO</vt:lpstr>
      <vt:lpstr>PowerPoint Presentation</vt:lpstr>
      <vt:lpstr>Why do we need F-Kiddy?</vt:lpstr>
      <vt:lpstr>What we did?</vt:lpstr>
      <vt:lpstr>Hardware</vt:lpstr>
      <vt:lpstr>How Project Works?</vt:lpstr>
      <vt:lpstr>PowerPoint Presentation</vt:lpstr>
      <vt:lpstr>Back-End Progress</vt:lpstr>
      <vt:lpstr>PowerPoint Presentation</vt:lpstr>
      <vt:lpstr>PowerPoint Presentation</vt:lpstr>
      <vt:lpstr>PowerPoint Presentation</vt:lpstr>
      <vt:lpstr>Front-End Progress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F-Kiddy FINAL DEMO</dc:title>
  <dc:creator>Microsoft Office User</dc:creator>
  <cp:lastModifiedBy>Microsoft Office User</cp:lastModifiedBy>
  <cp:revision>4</cp:revision>
  <dcterms:created xsi:type="dcterms:W3CDTF">2020-05-03T16:53:33Z</dcterms:created>
  <dcterms:modified xsi:type="dcterms:W3CDTF">2020-05-03T19:09:39Z</dcterms:modified>
</cp:coreProperties>
</file>